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6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3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Burke" userId="25eb01f3-68ed-444f-95ff-12a94f335f47" providerId="ADAL" clId="{5B45C05F-1096-4983-8A06-2954E73C8240}"/>
    <pc:docChg chg="custSel modSld">
      <pc:chgData name="Elizabeth Burke" userId="25eb01f3-68ed-444f-95ff-12a94f335f47" providerId="ADAL" clId="{5B45C05F-1096-4983-8A06-2954E73C8240}" dt="2022-10-11T15:42:39.513" v="5" actId="478"/>
      <pc:docMkLst>
        <pc:docMk/>
      </pc:docMkLst>
      <pc:sldChg chg="delSp modSp mod">
        <pc:chgData name="Elizabeth Burke" userId="25eb01f3-68ed-444f-95ff-12a94f335f47" providerId="ADAL" clId="{5B45C05F-1096-4983-8A06-2954E73C8240}" dt="2022-10-11T15:42:31.666" v="2" actId="478"/>
        <pc:sldMkLst>
          <pc:docMk/>
          <pc:sldMk cId="3711192367" sldId="260"/>
        </pc:sldMkLst>
        <pc:spChg chg="mod">
          <ac:chgData name="Elizabeth Burke" userId="25eb01f3-68ed-444f-95ff-12a94f335f47" providerId="ADAL" clId="{5B45C05F-1096-4983-8A06-2954E73C8240}" dt="2022-10-11T15:42:25.348" v="0" actId="6549"/>
          <ac:spMkLst>
            <pc:docMk/>
            <pc:sldMk cId="3711192367" sldId="260"/>
            <ac:spMk id="3" creationId="{F644F64A-354F-44C8-A2A1-79CCCF8590B8}"/>
          </ac:spMkLst>
        </pc:spChg>
        <pc:spChg chg="del mod">
          <ac:chgData name="Elizabeth Burke" userId="25eb01f3-68ed-444f-95ff-12a94f335f47" providerId="ADAL" clId="{5B45C05F-1096-4983-8A06-2954E73C8240}" dt="2022-10-11T15:42:31.666" v="2" actId="478"/>
          <ac:spMkLst>
            <pc:docMk/>
            <pc:sldMk cId="3711192367" sldId="260"/>
            <ac:spMk id="5" creationId="{F3D902F6-89E2-4189-AB51-C955ADACE7B0}"/>
          </ac:spMkLst>
        </pc:spChg>
      </pc:sldChg>
      <pc:sldChg chg="addSp delSp modSp mod">
        <pc:chgData name="Elizabeth Burke" userId="25eb01f3-68ed-444f-95ff-12a94f335f47" providerId="ADAL" clId="{5B45C05F-1096-4983-8A06-2954E73C8240}" dt="2022-10-11T15:42:39.513" v="5" actId="478"/>
        <pc:sldMkLst>
          <pc:docMk/>
          <pc:sldMk cId="2595180031" sldId="261"/>
        </pc:sldMkLst>
        <pc:spChg chg="del mod">
          <ac:chgData name="Elizabeth Burke" userId="25eb01f3-68ed-444f-95ff-12a94f335f47" providerId="ADAL" clId="{5B45C05F-1096-4983-8A06-2954E73C8240}" dt="2022-10-11T15:42:36.933" v="4" actId="478"/>
          <ac:spMkLst>
            <pc:docMk/>
            <pc:sldMk cId="2595180031" sldId="261"/>
            <ac:spMk id="3" creationId="{DA1FAEFA-4EDB-48BD-8A78-129A8DAD7AB7}"/>
          </ac:spMkLst>
        </pc:spChg>
        <pc:spChg chg="del">
          <ac:chgData name="Elizabeth Burke" userId="25eb01f3-68ed-444f-95ff-12a94f335f47" providerId="ADAL" clId="{5B45C05F-1096-4983-8A06-2954E73C8240}" dt="2022-10-11T15:42:39.513" v="5" actId="478"/>
          <ac:spMkLst>
            <pc:docMk/>
            <pc:sldMk cId="2595180031" sldId="261"/>
            <ac:spMk id="4" creationId="{5D712FE5-60C0-4D9F-8C30-3A5DB6712990}"/>
          </ac:spMkLst>
        </pc:spChg>
        <pc:spChg chg="add mod">
          <ac:chgData name="Elizabeth Burke" userId="25eb01f3-68ed-444f-95ff-12a94f335f47" providerId="ADAL" clId="{5B45C05F-1096-4983-8A06-2954E73C8240}" dt="2022-10-11T15:42:36.933" v="4" actId="478"/>
          <ac:spMkLst>
            <pc:docMk/>
            <pc:sldMk cId="2595180031" sldId="261"/>
            <ac:spMk id="5" creationId="{0B5A163A-C563-561D-613D-A8B2A2947A55}"/>
          </ac:spMkLst>
        </pc:spChg>
      </pc:sldChg>
    </pc:docChg>
  </pc:docChgLst>
  <pc:docChgLst>
    <pc:chgData name="Elizabeth Burke" userId="25eb01f3-68ed-444f-95ff-12a94f335f47" providerId="ADAL" clId="{C65930BC-499D-4CCD-9A3D-1D981275F8B7}"/>
    <pc:docChg chg="custSel modSld">
      <pc:chgData name="Elizabeth Burke" userId="25eb01f3-68ed-444f-95ff-12a94f335f47" providerId="ADAL" clId="{C65930BC-499D-4CCD-9A3D-1D981275F8B7}" dt="2021-02-08T19:58:12.929" v="1" actId="27636"/>
      <pc:docMkLst>
        <pc:docMk/>
      </pc:docMkLst>
      <pc:sldChg chg="modSp mod">
        <pc:chgData name="Elizabeth Burke" userId="25eb01f3-68ed-444f-95ff-12a94f335f47" providerId="ADAL" clId="{C65930BC-499D-4CCD-9A3D-1D981275F8B7}" dt="2021-02-08T19:58:12.929" v="1" actId="27636"/>
        <pc:sldMkLst>
          <pc:docMk/>
          <pc:sldMk cId="3711192367" sldId="260"/>
        </pc:sldMkLst>
        <pc:spChg chg="mod">
          <ac:chgData name="Elizabeth Burke" userId="25eb01f3-68ed-444f-95ff-12a94f335f47" providerId="ADAL" clId="{C65930BC-499D-4CCD-9A3D-1D981275F8B7}" dt="2021-02-08T19:58:12.929" v="1" actId="27636"/>
          <ac:spMkLst>
            <pc:docMk/>
            <pc:sldMk cId="3711192367" sldId="260"/>
            <ac:spMk id="3" creationId="{F644F64A-354F-44C8-A2A1-79CCCF8590B8}"/>
          </ac:spMkLst>
        </pc:spChg>
      </pc:sldChg>
    </pc:docChg>
  </pc:docChgLst>
  <pc:docChgLst>
    <pc:chgData name="Elizabeth Burke" userId="25eb01f3-68ed-444f-95ff-12a94f335f47" providerId="ADAL" clId="{88466CCA-63CB-45C4-ABDB-A1D90F65519B}"/>
    <pc:docChg chg="undo custSel addSld modSld">
      <pc:chgData name="Elizabeth Burke" userId="25eb01f3-68ed-444f-95ff-12a94f335f47" providerId="ADAL" clId="{88466CCA-63CB-45C4-ABDB-A1D90F65519B}" dt="2021-11-18T19:49:02.196" v="806" actId="20577"/>
      <pc:docMkLst>
        <pc:docMk/>
      </pc:docMkLst>
      <pc:sldChg chg="addSp delSp modSp mod">
        <pc:chgData name="Elizabeth Burke" userId="25eb01f3-68ed-444f-95ff-12a94f335f47" providerId="ADAL" clId="{88466CCA-63CB-45C4-ABDB-A1D90F65519B}" dt="2021-11-18T19:49:02.196" v="806" actId="20577"/>
        <pc:sldMkLst>
          <pc:docMk/>
          <pc:sldMk cId="3711192367" sldId="260"/>
        </pc:sldMkLst>
        <pc:spChg chg="add del mod">
          <ac:chgData name="Elizabeth Burke" userId="25eb01f3-68ed-444f-95ff-12a94f335f47" providerId="ADAL" clId="{88466CCA-63CB-45C4-ABDB-A1D90F65519B}" dt="2021-11-18T19:42:10.612" v="357" actId="21"/>
          <ac:spMkLst>
            <pc:docMk/>
            <pc:sldMk cId="3711192367" sldId="260"/>
            <ac:spMk id="2" creationId="{990909AE-B943-4533-9815-3B9CFC217EA9}"/>
          </ac:spMkLst>
        </pc:spChg>
        <pc:spChg chg="mod">
          <ac:chgData name="Elizabeth Burke" userId="25eb01f3-68ed-444f-95ff-12a94f335f47" providerId="ADAL" clId="{88466CCA-63CB-45C4-ABDB-A1D90F65519B}" dt="2021-11-18T19:49:02.196" v="806" actId="20577"/>
          <ac:spMkLst>
            <pc:docMk/>
            <pc:sldMk cId="3711192367" sldId="260"/>
            <ac:spMk id="3" creationId="{F644F64A-354F-44C8-A2A1-79CCCF8590B8}"/>
          </ac:spMkLst>
        </pc:spChg>
        <pc:spChg chg="add mod">
          <ac:chgData name="Elizabeth Burke" userId="25eb01f3-68ed-444f-95ff-12a94f335f47" providerId="ADAL" clId="{88466CCA-63CB-45C4-ABDB-A1D90F65519B}" dt="2021-11-18T19:45:45.857" v="676" actId="1076"/>
          <ac:spMkLst>
            <pc:docMk/>
            <pc:sldMk cId="3711192367" sldId="260"/>
            <ac:spMk id="5" creationId="{F3D902F6-89E2-4189-AB51-C955ADACE7B0}"/>
          </ac:spMkLst>
        </pc:spChg>
        <pc:spChg chg="del mod">
          <ac:chgData name="Elizabeth Burke" userId="25eb01f3-68ed-444f-95ff-12a94f335f47" providerId="ADAL" clId="{88466CCA-63CB-45C4-ABDB-A1D90F65519B}" dt="2021-11-18T19:39:04.821" v="201" actId="478"/>
          <ac:spMkLst>
            <pc:docMk/>
            <pc:sldMk cId="3711192367" sldId="260"/>
            <ac:spMk id="6" creationId="{6261DD11-C6CD-4CFE-B15B-956516899FBF}"/>
          </ac:spMkLst>
        </pc:spChg>
      </pc:sldChg>
      <pc:sldChg chg="addSp delSp modSp new mod">
        <pc:chgData name="Elizabeth Burke" userId="25eb01f3-68ed-444f-95ff-12a94f335f47" providerId="ADAL" clId="{88466CCA-63CB-45C4-ABDB-A1D90F65519B}" dt="2021-11-18T19:44:48.675" v="624" actId="1076"/>
        <pc:sldMkLst>
          <pc:docMk/>
          <pc:sldMk cId="2595180031" sldId="261"/>
        </pc:sldMkLst>
        <pc:spChg chg="del">
          <ac:chgData name="Elizabeth Burke" userId="25eb01f3-68ed-444f-95ff-12a94f335f47" providerId="ADAL" clId="{88466CCA-63CB-45C4-ABDB-A1D90F65519B}" dt="2021-11-18T19:42:14.998" v="359" actId="478"/>
          <ac:spMkLst>
            <pc:docMk/>
            <pc:sldMk cId="2595180031" sldId="261"/>
            <ac:spMk id="2" creationId="{3132C2DE-E1FA-4E43-867C-5B4A4F8BA72E}"/>
          </ac:spMkLst>
        </pc:spChg>
        <pc:spChg chg="mod">
          <ac:chgData name="Elizabeth Burke" userId="25eb01f3-68ed-444f-95ff-12a94f335f47" providerId="ADAL" clId="{88466CCA-63CB-45C4-ABDB-A1D90F65519B}" dt="2021-11-18T19:44:38.834" v="622" actId="122"/>
          <ac:spMkLst>
            <pc:docMk/>
            <pc:sldMk cId="2595180031" sldId="261"/>
            <ac:spMk id="3" creationId="{DA1FAEFA-4EDB-48BD-8A78-129A8DAD7AB7}"/>
          </ac:spMkLst>
        </pc:spChg>
        <pc:spChg chg="add mod">
          <ac:chgData name="Elizabeth Burke" userId="25eb01f3-68ed-444f-95ff-12a94f335f47" providerId="ADAL" clId="{88466CCA-63CB-45C4-ABDB-A1D90F65519B}" dt="2021-11-18T19:44:48.675" v="624" actId="1076"/>
          <ac:spMkLst>
            <pc:docMk/>
            <pc:sldMk cId="2595180031" sldId="261"/>
            <ac:spMk id="4" creationId="{5D712FE5-60C0-4D9F-8C30-3A5DB6712990}"/>
          </ac:spMkLst>
        </pc:spChg>
      </pc:sldChg>
    </pc:docChg>
  </pc:docChgLst>
  <pc:docChgLst>
    <pc:chgData name="Elizabeth Burke" userId="25eb01f3-68ed-444f-95ff-12a94f335f47" providerId="ADAL" clId="{AA41B778-C9EA-4AD3-8732-0C523C9307C7}"/>
    <pc:docChg chg="undo custSel modSld">
      <pc:chgData name="Elizabeth Burke" userId="25eb01f3-68ed-444f-95ff-12a94f335f47" providerId="ADAL" clId="{AA41B778-C9EA-4AD3-8732-0C523C9307C7}" dt="2021-04-16T18:10:07.039" v="2" actId="22"/>
      <pc:docMkLst>
        <pc:docMk/>
      </pc:docMkLst>
      <pc:sldChg chg="addSp delSp mod">
        <pc:chgData name="Elizabeth Burke" userId="25eb01f3-68ed-444f-95ff-12a94f335f47" providerId="ADAL" clId="{AA41B778-C9EA-4AD3-8732-0C523C9307C7}" dt="2021-04-16T18:10:07.039" v="2" actId="22"/>
        <pc:sldMkLst>
          <pc:docMk/>
          <pc:sldMk cId="3711192367" sldId="260"/>
        </pc:sldMkLst>
        <pc:spChg chg="add del">
          <ac:chgData name="Elizabeth Burke" userId="25eb01f3-68ed-444f-95ff-12a94f335f47" providerId="ADAL" clId="{AA41B778-C9EA-4AD3-8732-0C523C9307C7}" dt="2021-04-16T18:09:59.159" v="1" actId="22"/>
          <ac:spMkLst>
            <pc:docMk/>
            <pc:sldMk cId="3711192367" sldId="260"/>
            <ac:spMk id="4" creationId="{A18FFAC7-B944-457C-A546-E6B280B7B818}"/>
          </ac:spMkLst>
        </pc:spChg>
        <pc:spChg chg="add">
          <ac:chgData name="Elizabeth Burke" userId="25eb01f3-68ed-444f-95ff-12a94f335f47" providerId="ADAL" clId="{AA41B778-C9EA-4AD3-8732-0C523C9307C7}" dt="2021-04-16T18:10:07.039" v="2" actId="22"/>
          <ac:spMkLst>
            <pc:docMk/>
            <pc:sldMk cId="3711192367" sldId="260"/>
            <ac:spMk id="6" creationId="{6261DD11-C6CD-4CFE-B15B-956516899F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B6C52-1F37-49C5-837C-48F818E68533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61B76-E507-42AC-B944-8D30E8AC2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61B76-E507-42AC-B944-8D30E8AC2E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8E4E12-58A3-45F7-A372-15E06D071B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F3B0D1-58F8-3440-9546-B27737CF0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75345"/>
            <a:ext cx="10515600" cy="886691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1C365E"/>
                </a:solidFill>
                <a:latin typeface="Montserra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EBEFF-1126-6A40-ABCE-70B4914756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63367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latin typeface="Montserra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51309-A8F8-7748-B229-3CEF7EC6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5509" y="6232330"/>
            <a:ext cx="2743200" cy="365125"/>
          </a:xfrm>
        </p:spPr>
        <p:txBody>
          <a:bodyPr/>
          <a:lstStyle/>
          <a:p>
            <a:fld id="{782EA3F4-AA38-C641-9D28-682B34A3A034}" type="datetimeFigureOut">
              <a:rPr lang="en-US" smtClean="0"/>
              <a:t>11/3/2023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8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8484-62BD-F144-B375-814E7708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36" y="337418"/>
            <a:ext cx="11767128" cy="484620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C365E"/>
                </a:solidFill>
                <a:latin typeface="Montserra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5B752-E81C-7348-A30C-3B7C3D448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36" y="1117606"/>
            <a:ext cx="11665528" cy="4913735"/>
          </a:xfrm>
        </p:spPr>
        <p:txBody>
          <a:bodyPr/>
          <a:lstStyle>
            <a:lvl1pPr>
              <a:defRPr sz="2600">
                <a:latin typeface="Montserrat" pitchFamily="2" charset="0"/>
              </a:defRPr>
            </a:lvl1pPr>
            <a:lvl2pPr>
              <a:defRPr>
                <a:latin typeface="Montserrat" pitchFamily="2" charset="0"/>
              </a:defRPr>
            </a:lvl2pPr>
            <a:lvl3pPr>
              <a:defRPr>
                <a:latin typeface="Montserrat" pitchFamily="2" charset="0"/>
              </a:defRPr>
            </a:lvl3pPr>
            <a:lvl4pPr>
              <a:defRPr>
                <a:latin typeface="Montserrat" pitchFamily="2" charset="0"/>
              </a:defRPr>
            </a:lvl4pPr>
            <a:lvl5pPr>
              <a:defRPr>
                <a:latin typeface="Montserra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897D15B-DFE3-4DDD-BAAD-C348E9560F40}"/>
              </a:ext>
            </a:extLst>
          </p:cNvPr>
          <p:cNvCxnSpPr/>
          <p:nvPr userDrawn="1"/>
        </p:nvCxnSpPr>
        <p:spPr>
          <a:xfrm>
            <a:off x="314036" y="905164"/>
            <a:ext cx="1166552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0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59F6877-F13E-4E08-AC3F-21BB60F8D7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E99237-359F-F443-BACC-75B007CA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E42D0-0A9E-A746-A23F-CE4673E7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703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A1E5C-7DCA-9647-A9B3-67A0970C80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0777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EA3F4-AA38-C641-9D28-682B34A3A03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4E0CD-3B3B-984F-92EC-05892E1C0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0777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9FB8-CA6E-EC48-B58F-3B145067F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50777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C2BB7-0403-8742-8AFC-0C08D8B0E8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0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365E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C233-86E1-44FA-9072-BBD3A6BE02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1C365E"/>
                </a:solidFill>
                <a:latin typeface="Montserrat" pitchFamily="2" charset="0"/>
              </a:rPr>
              <a:t>Case 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898B17C-447B-46C6-AEC3-E7F516B9D4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1119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296E-0B38-4228-8336-7699ED75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F162E-EBD5-4140-A923-5F46A0A8E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79890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F69CF06201644B4AFDDA24C9F961A" ma:contentTypeVersion="19" ma:contentTypeDescription="Create a new document." ma:contentTypeScope="" ma:versionID="fea9d2d08578b11f707d522f81d82a48">
  <xsd:schema xmlns:xsd="http://www.w3.org/2001/XMLSchema" xmlns:xs="http://www.w3.org/2001/XMLSchema" xmlns:p="http://schemas.microsoft.com/office/2006/metadata/properties" xmlns:ns1="http://schemas.microsoft.com/sharepoint/v3" xmlns:ns2="fcaf5f47-fd32-4972-b1c4-f33206db44c3" xmlns:ns3="a47054a0-e060-48ed-b187-af9c5b2a9847" targetNamespace="http://schemas.microsoft.com/office/2006/metadata/properties" ma:root="true" ma:fieldsID="3e73a41d38cd27bc393494327b054677" ns1:_="" ns2:_="" ns3:_="">
    <xsd:import namespace="http://schemas.microsoft.com/sharepoint/v3"/>
    <xsd:import namespace="fcaf5f47-fd32-4972-b1c4-f33206db44c3"/>
    <xsd:import namespace="a47054a0-e060-48ed-b187-af9c5b2a98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f5f47-fd32-4972-b1c4-f33206db4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86774d1-9a99-4abc-a9c4-f397d3eff4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7054a0-e060-48ed-b187-af9c5b2a98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4578582c-04f1-4ece-b265-fcd1db4a733a}" ma:internalName="TaxCatchAll" ma:showField="CatchAllData" ma:web="a47054a0-e060-48ed-b187-af9c5b2a98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caf5f47-fd32-4972-b1c4-f33206db44c3">
      <Terms xmlns="http://schemas.microsoft.com/office/infopath/2007/PartnerControls"/>
    </lcf76f155ced4ddcb4097134ff3c332f>
    <TaxCatchAll xmlns="a47054a0-e060-48ed-b187-af9c5b2a9847" xsi:nil="true"/>
  </documentManagement>
</p:properties>
</file>

<file path=customXml/itemProps1.xml><?xml version="1.0" encoding="utf-8"?>
<ds:datastoreItem xmlns:ds="http://schemas.openxmlformats.org/officeDocument/2006/customXml" ds:itemID="{34730E4A-1883-489B-9174-4742A1908D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7AAC7D-D33C-4B7E-821F-27A99E99D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caf5f47-fd32-4972-b1c4-f33206db44c3"/>
    <ds:schemaRef ds:uri="a47054a0-e060-48ed-b187-af9c5b2a98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784DAA-D4F9-4D96-BEB7-1BB331DC480C}">
  <ds:schemaRefs>
    <ds:schemaRef ds:uri="http://schemas.microsoft.com/office/2006/metadata/properties"/>
    <ds:schemaRef ds:uri="http://purl.org/dc/terms/"/>
    <ds:schemaRef ds:uri="fcaf5f47-fd32-4972-b1c4-f33206db44c3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a47054a0-e060-48ed-b187-af9c5b2a9847"/>
    <ds:schemaRef ds:uri="http://schemas.microsoft.com/sharepoint/v3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</Words>
  <Application>Microsoft Office PowerPoint</Application>
  <PresentationFormat>Widescreen</PresentationFormat>
  <Paragraphs>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Montserrat</vt:lpstr>
      <vt:lpstr>Office Theme</vt:lpstr>
      <vt:lpstr>Case Title</vt:lpstr>
      <vt:lpstr>Headline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Kaysha Johnston</dc:creator>
  <cp:lastModifiedBy>Mohan Gupta</cp:lastModifiedBy>
  <cp:revision>18</cp:revision>
  <dcterms:created xsi:type="dcterms:W3CDTF">2019-03-26T15:12:40Z</dcterms:created>
  <dcterms:modified xsi:type="dcterms:W3CDTF">2023-11-03T11:16:56Z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0x010100E03F69CF06201644B4AFDDA24C9F961A</vt:lpwstr>
  </property>
  <property fmtid="{D5CDD505-2E9C-101B-9397-08002B2CF9AE}" pid="3" name="MediaServiceImageTags">
    <vt:lpwstr/>
  </property>
</Properties>
</file>